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75" r:id="rId6"/>
    <p:sldId id="276" r:id="rId7"/>
    <p:sldId id="258" r:id="rId8"/>
    <p:sldId id="259" r:id="rId9"/>
    <p:sldId id="260" r:id="rId10"/>
    <p:sldId id="277" r:id="rId11"/>
    <p:sldId id="278" r:id="rId12"/>
    <p:sldId id="279" r:id="rId13"/>
    <p:sldId id="280" r:id="rId14"/>
    <p:sldId id="281" r:id="rId15"/>
    <p:sldId id="284" r:id="rId16"/>
    <p:sldId id="282" r:id="rId17"/>
    <p:sldId id="283" r:id="rId18"/>
    <p:sldId id="269" r:id="rId19"/>
    <p:sldId id="270" r:id="rId20"/>
    <p:sldId id="271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27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236A84F-FCA2-4E1B-B9C9-EBBF97D62BFE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4145533-5000-4706-818F-FC9657A6EFB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820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A84F-FCA2-4E1B-B9C9-EBBF97D62BFE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5533-5000-4706-818F-FC9657A6EF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7217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A84F-FCA2-4E1B-B9C9-EBBF97D62BFE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5533-5000-4706-818F-FC9657A6EFB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836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A84F-FCA2-4E1B-B9C9-EBBF97D62BFE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5533-5000-4706-818F-FC9657A6EFB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189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A84F-FCA2-4E1B-B9C9-EBBF97D62BFE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5533-5000-4706-818F-FC9657A6EF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9118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A84F-FCA2-4E1B-B9C9-EBBF97D62BFE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5533-5000-4706-818F-FC9657A6EFB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955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A84F-FCA2-4E1B-B9C9-EBBF97D62BFE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5533-5000-4706-818F-FC9657A6EFB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2980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A84F-FCA2-4E1B-B9C9-EBBF97D62BFE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5533-5000-4706-818F-FC9657A6EFB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056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A84F-FCA2-4E1B-B9C9-EBBF97D62BFE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5533-5000-4706-818F-FC9657A6EFB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487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A84F-FCA2-4E1B-B9C9-EBBF97D62BFE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5533-5000-4706-818F-FC9657A6EF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610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A84F-FCA2-4E1B-B9C9-EBBF97D62BFE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5533-5000-4706-818F-FC9657A6EFB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222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A84F-FCA2-4E1B-B9C9-EBBF97D62BFE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5533-5000-4706-818F-FC9657A6EF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2533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A84F-FCA2-4E1B-B9C9-EBBF97D62BFE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5533-5000-4706-818F-FC9657A6EFB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337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A84F-FCA2-4E1B-B9C9-EBBF97D62BFE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5533-5000-4706-818F-FC9657A6EFB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2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A84F-FCA2-4E1B-B9C9-EBBF97D62BFE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5533-5000-4706-818F-FC9657A6EF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5179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A84F-FCA2-4E1B-B9C9-EBBF97D62BFE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5533-5000-4706-818F-FC9657A6EFB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69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A84F-FCA2-4E1B-B9C9-EBBF97D62BFE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5533-5000-4706-818F-FC9657A6EF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893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236A84F-FCA2-4E1B-B9C9-EBBF97D62BFE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4145533-5000-4706-818F-FC9657A6EF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1691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249B88-8A08-4D07-A635-21B3BF4AE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948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altLang="zh-TW" sz="7200" dirty="0"/>
              <a:t>ubuntu</a:t>
            </a:r>
            <a:r>
              <a:rPr lang="zh-TW" altLang="en-US" sz="7200" dirty="0"/>
              <a:t>安裝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389E566-60E3-407F-80BA-85286A769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576602"/>
            <a:ext cx="8258176" cy="850446"/>
          </a:xfrm>
        </p:spPr>
        <p:txBody>
          <a:bodyPr anchor="ctr">
            <a:normAutofit fontScale="85000" lnSpcReduction="20000"/>
          </a:bodyPr>
          <a:lstStyle/>
          <a:p>
            <a:r>
              <a:rPr lang="en-US" altLang="zh-TW" sz="2800" dirty="0"/>
              <a:t>410570451_</a:t>
            </a:r>
          </a:p>
          <a:p>
            <a:r>
              <a:rPr lang="zh-TW" altLang="en-US" sz="2800" dirty="0"/>
              <a:t>醫資三侯怡萱</a:t>
            </a:r>
          </a:p>
        </p:txBody>
      </p:sp>
    </p:spTree>
    <p:extLst>
      <p:ext uri="{BB962C8B-B14F-4D97-AF65-F5344CB8AC3E}">
        <p14:creationId xmlns:p14="http://schemas.microsoft.com/office/powerpoint/2010/main" val="2774687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42AA0D6-0675-9024-ECB8-DA83FB1432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962" y="806917"/>
            <a:ext cx="8094138" cy="548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486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93B33C-F989-5022-0330-9B27C967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E282DC-C5B3-9A01-6E45-F5E563F9B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C34016A-17B7-8404-CA70-FEE9CF438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625760"/>
            <a:ext cx="8375650" cy="571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116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1669BA-32B1-DBB4-C758-8EFAAB250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8F7DF20-E715-38BC-D9F4-D54989285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7668" y="682784"/>
            <a:ext cx="7291181" cy="5335429"/>
          </a:xfrm>
        </p:spPr>
      </p:pic>
    </p:spTree>
    <p:extLst>
      <p:ext uri="{BB962C8B-B14F-4D97-AF65-F5344CB8AC3E}">
        <p14:creationId xmlns:p14="http://schemas.microsoft.com/office/powerpoint/2010/main" val="1850424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22762F-4E37-C08B-1E44-7B5FD30A9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選擇時區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F1C143-F2AB-71C4-9B30-C5D3AD0B7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88674D9-8F19-3924-9DFB-7236CD343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647358"/>
            <a:ext cx="8178800" cy="556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734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85DF5C-5993-CC3D-E9CC-2F7BB61D9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258232"/>
            <a:ext cx="9601196" cy="1303867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使用者名稱記得全部都要小寫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924003-09CE-0C67-BE10-3CC1BAB78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0F315D2-12F8-C9E0-00AE-0F63FDC77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080" y="1188285"/>
            <a:ext cx="7958137" cy="541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01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80796-4046-4727-A794-0914FBAF7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8296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安裝中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CC59BC1-84AD-4AB2-8D1A-F044E2E03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239" y="1164290"/>
            <a:ext cx="8069412" cy="546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92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A97695-1923-4FA2-8B22-8B1B655E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568" y="566011"/>
            <a:ext cx="7511143" cy="762000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安裝好以後，依照指示重新啟動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C6BDD5-EDAE-4004-AABF-ED3136D43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330" y="1328011"/>
            <a:ext cx="7644520" cy="521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26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7C093C-2E72-4627-A358-6957CA7DE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8493" y="622753"/>
            <a:ext cx="9710057" cy="7784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安裝成功後，會出現以下畫面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E9AA292-918D-46C9-98C2-144E04040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139" y="1233843"/>
            <a:ext cx="7565911" cy="510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91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E7DDCD-DF2C-4CF1-A867-0C9CAF30D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413" y="713742"/>
            <a:ext cx="9241973" cy="877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/>
              <a:t>								</a:t>
            </a:r>
            <a:r>
              <a:rPr lang="zh-TW" altLang="en-US" sz="3200" dirty="0"/>
              <a:t>使用者登入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10D5F4-B0C4-411C-B679-FFEDC59CC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464" y="1501339"/>
            <a:ext cx="7516586" cy="511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77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FCF80C-ABCE-4E98-ABAE-A79980C3B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552" y="330198"/>
            <a:ext cx="9601196" cy="1303867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安裝成功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59AC4B-0D96-4043-A450-B08A15BEA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BCCF2F-AA86-4CC9-879C-4852743BD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55" y="1261608"/>
            <a:ext cx="7444087" cy="513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F32554-6176-4D13-B8D9-EEEC4A8A8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為了能讓</a:t>
            </a:r>
            <a:r>
              <a:rPr lang="en-US" altLang="zh-TW" dirty="0"/>
              <a:t>Ubuntu</a:t>
            </a:r>
            <a:r>
              <a:rPr lang="zh-TW" altLang="en-US" dirty="0"/>
              <a:t>放在</a:t>
            </a:r>
            <a:r>
              <a:rPr lang="en-US" altLang="zh-TW" dirty="0" err="1"/>
              <a:t>usb</a:t>
            </a:r>
            <a:r>
              <a:rPr lang="zh-TW" altLang="en-US" dirty="0"/>
              <a:t>裡面，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首先先把它給格式化，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檔案系統改成</a:t>
            </a:r>
            <a:r>
              <a:rPr lang="en-US" altLang="zh-TW" dirty="0"/>
              <a:t>NFTS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7E43DA-1C9A-4C6E-AD8A-1467B5493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354" y="998659"/>
            <a:ext cx="3059473" cy="54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32E0B2-1A27-4F22-B16E-FB0195590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2" y="709082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zh-TW" altLang="en-US" sz="3200" dirty="0">
                <a:latin typeface="+mn-lt"/>
              </a:rPr>
              <a:t>打開虛擬機後，先建立虛擬機，</a:t>
            </a:r>
            <a:r>
              <a:rPr lang="en-US" altLang="zh-TW" sz="3200" dirty="0">
                <a:latin typeface="+mn-lt"/>
              </a:rPr>
              <a:t>ISO</a:t>
            </a:r>
            <a:r>
              <a:rPr lang="zh-TW" altLang="en-US" sz="3200" dirty="0">
                <a:latin typeface="+mn-lt"/>
              </a:rPr>
              <a:t>的地方選擇</a:t>
            </a:r>
            <a:r>
              <a:rPr lang="en-US" altLang="zh-TW" sz="3200" dirty="0">
                <a:latin typeface="+mn-lt"/>
              </a:rPr>
              <a:t>Ubuntu</a:t>
            </a:r>
            <a:br>
              <a:rPr lang="en-US" altLang="zh-TW" sz="3200" dirty="0">
                <a:latin typeface="+mn-lt"/>
              </a:rPr>
            </a:br>
            <a:r>
              <a:rPr lang="zh-TW" altLang="en-US" sz="3200" dirty="0">
                <a:latin typeface="+mn-lt"/>
              </a:rPr>
              <a:t>將其安裝在虛擬機上面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A51792-D3AA-C773-9A6B-E08B76BE9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653" y="1825625"/>
            <a:ext cx="7687924" cy="413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2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5BB119-1451-4D7E-AAE5-85ED1B6A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632882"/>
            <a:ext cx="9601196" cy="1303867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選擇虛擬機硬體的容量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A81BC5-627D-49B9-90FB-095CA58C6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5B66D5-CE9A-4F4A-8364-8D08094B9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594" y="1570321"/>
            <a:ext cx="8620413" cy="49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52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DD7B77-ABA2-401B-87FE-278F4C03F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0F50B2-A65B-4EDA-A863-B42C1769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423" y="1108432"/>
            <a:ext cx="8576542" cy="493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78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552AA2-FFE6-40ED-B046-51790B9E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300" y="826680"/>
            <a:ext cx="7181850" cy="6909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都確定好了便可按完成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9B7A0BC-DC88-67EA-8A69-05E343B65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834" y="1424772"/>
            <a:ext cx="80810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38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ED0CE4-05D8-0B6C-1300-09532AF6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52" y="391582"/>
            <a:ext cx="9601196" cy="1303867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接下來開啟此虛擬機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E89496-32A0-6B72-F3F7-D13F7EAFA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66A923-F31B-16C2-125C-AA53F63D1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15" y="1301001"/>
            <a:ext cx="7718540" cy="496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11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6E7176-DA55-50C2-BA25-035EEAD8B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37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選取中文並安裝右邊電腦版的</a:t>
            </a:r>
            <a:r>
              <a:rPr lang="en-US" altLang="zh-TW" sz="3200" dirty="0"/>
              <a:t>Ubuntu</a:t>
            </a:r>
            <a:endParaRPr lang="zh-TW" altLang="en-US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48E5BA-FCBB-9303-1178-0E864209EF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7" r="11965"/>
          <a:stretch/>
        </p:blipFill>
        <p:spPr bwMode="auto">
          <a:xfrm>
            <a:off x="1978025" y="1108076"/>
            <a:ext cx="7381875" cy="567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316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98F360-C064-FDFF-F24F-453977250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227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一樣選擇中文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EFD5F5-F96C-1184-B596-ECEAC341E6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15" y="1402765"/>
            <a:ext cx="7415770" cy="503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5885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3E7485EF65BA144182352958DA08283E" ma:contentTypeVersion="6" ma:contentTypeDescription="建立新的文件。" ma:contentTypeScope="" ma:versionID="125af6560e10aece5c027455a481b077">
  <xsd:schema xmlns:xsd="http://www.w3.org/2001/XMLSchema" xmlns:xs="http://www.w3.org/2001/XMLSchema" xmlns:p="http://schemas.microsoft.com/office/2006/metadata/properties" xmlns:ns3="28998991-e4b0-4518-87ce-53ecf7707704" targetNamespace="http://schemas.microsoft.com/office/2006/metadata/properties" ma:root="true" ma:fieldsID="7888a68ce366b3dad2f802764a74e26f" ns3:_="">
    <xsd:import namespace="28998991-e4b0-4518-87ce-53ecf770770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998991-e4b0-4518-87ce-53ecf77077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8998991-e4b0-4518-87ce-53ecf7707704" xsi:nil="true"/>
  </documentManagement>
</p:properties>
</file>

<file path=customXml/itemProps1.xml><?xml version="1.0" encoding="utf-8"?>
<ds:datastoreItem xmlns:ds="http://schemas.openxmlformats.org/officeDocument/2006/customXml" ds:itemID="{7E92A064-AEC3-4BEA-880B-DEA938A05A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998991-e4b0-4518-87ce-53ecf77077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807126-16EA-4323-ABE7-3B7439A226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6992AE-5E84-4824-A780-94CC33BC33B2}">
  <ds:schemaRefs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28998991-e4b0-4518-87ce-53ecf7707704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489</TotalTime>
  <Words>119</Words>
  <Application>Microsoft Office PowerPoint</Application>
  <PresentationFormat>寬螢幕</PresentationFormat>
  <Paragraphs>19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2" baseType="lpstr">
      <vt:lpstr>Arial</vt:lpstr>
      <vt:lpstr>Garamond</vt:lpstr>
      <vt:lpstr>有機</vt:lpstr>
      <vt:lpstr>ubuntu安裝</vt:lpstr>
      <vt:lpstr>PowerPoint 簡報</vt:lpstr>
      <vt:lpstr>打開虛擬機後，先建立虛擬機，ISO的地方選擇Ubuntu 將其安裝在虛擬機上面</vt:lpstr>
      <vt:lpstr>選擇虛擬機硬體的容量</vt:lpstr>
      <vt:lpstr>PowerPoint 簡報</vt:lpstr>
      <vt:lpstr>PowerPoint 簡報</vt:lpstr>
      <vt:lpstr>接下來開啟此虛擬機</vt:lpstr>
      <vt:lpstr>選取中文並安裝右邊電腦版的Ubuntu</vt:lpstr>
      <vt:lpstr>一樣選擇中文</vt:lpstr>
      <vt:lpstr>PowerPoint 簡報</vt:lpstr>
      <vt:lpstr>PowerPoint 簡報</vt:lpstr>
      <vt:lpstr>PowerPoint 簡報</vt:lpstr>
      <vt:lpstr>選擇時區</vt:lpstr>
      <vt:lpstr>使用者名稱記得全部都要小寫</vt:lpstr>
      <vt:lpstr>安裝中</vt:lpstr>
      <vt:lpstr>安裝好以後，依照指示重新啟動</vt:lpstr>
      <vt:lpstr>PowerPoint 簡報</vt:lpstr>
      <vt:lpstr>PowerPoint 簡報</vt:lpstr>
      <vt:lpstr>安裝成功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uer</dc:creator>
  <cp:lastModifiedBy>侯怡萱</cp:lastModifiedBy>
  <cp:revision>11</cp:revision>
  <dcterms:created xsi:type="dcterms:W3CDTF">2023-09-14T03:37:38Z</dcterms:created>
  <dcterms:modified xsi:type="dcterms:W3CDTF">2023-09-19T13:51:05Z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0x0101003E7485EF65BA144182352958DA08283E</vt:lpwstr>
  </property>
</Properties>
</file>